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8"/>
  </p:notesMasterIdLst>
  <p:sldIdLst>
    <p:sldId id="284" r:id="rId2"/>
    <p:sldId id="285" r:id="rId3"/>
    <p:sldId id="280" r:id="rId4"/>
    <p:sldId id="259" r:id="rId5"/>
    <p:sldId id="287" r:id="rId6"/>
    <p:sldId id="286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84" y="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0B73EA-0CD6-4D99-B340-9A0211AC2CE0}" type="datetimeFigureOut">
              <a:rPr lang="ru-RU" smtClean="0"/>
              <a:t>12.07.2024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BD0FFE-4E1B-45F4-B890-84541341D7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784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BD0FFE-4E1B-45F4-B890-84541341D7A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314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/>
          <p:nvPr/>
        </p:nvGrpSpPr>
        <p:grpSpPr>
          <a:xfrm>
            <a:off x="714348" y="2143116"/>
            <a:ext cx="7715304" cy="1500198"/>
            <a:chOff x="714348" y="1000108"/>
            <a:chExt cx="7715304" cy="1500198"/>
          </a:xfrm>
        </p:grpSpPr>
        <p:grpSp>
          <p:nvGrpSpPr>
            <p:cNvPr id="22" name="Группа 8"/>
            <p:cNvGrpSpPr/>
            <p:nvPr/>
          </p:nvGrpSpPr>
          <p:grpSpPr>
            <a:xfrm>
              <a:off x="857224" y="1000108"/>
              <a:ext cx="7429552" cy="1387196"/>
              <a:chOff x="857224" y="2113242"/>
              <a:chExt cx="7429552" cy="1387196"/>
            </a:xfrm>
          </p:grpSpPr>
          <p:sp>
            <p:nvSpPr>
              <p:cNvPr id="24" name="Скругленный прямоугольник 23"/>
              <p:cNvSpPr/>
              <p:nvPr/>
            </p:nvSpPr>
            <p:spPr>
              <a:xfrm>
                <a:off x="857224" y="2285992"/>
                <a:ext cx="7429552" cy="1214446"/>
              </a:xfrm>
              <a:prstGeom prst="roundRect">
                <a:avLst>
                  <a:gd name="adj" fmla="val 8967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" name="Полилиния 24"/>
              <p:cNvSpPr/>
              <p:nvPr/>
            </p:nvSpPr>
            <p:spPr>
              <a:xfrm>
                <a:off x="857224" y="2113242"/>
                <a:ext cx="7429552" cy="900118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3" name="Скругленный прямоугольник 22"/>
            <p:cNvSpPr/>
            <p:nvPr/>
          </p:nvSpPr>
          <p:spPr>
            <a:xfrm>
              <a:off x="714348" y="1071546"/>
              <a:ext cx="7715304" cy="1428760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25000"/>
                  </a:schemeClr>
                </a:gs>
                <a:gs pos="100000">
                  <a:schemeClr val="bg1">
                    <a:lumMod val="95000"/>
                    <a:alpha val="59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endParaRPr lang="ru-RU" sz="6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76200" dist="88900" dir="4380000" algn="tl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857224" y="3786190"/>
            <a:ext cx="7500990" cy="844382"/>
            <a:chOff x="834074" y="3787489"/>
            <a:chExt cx="7500990" cy="844382"/>
          </a:xfrm>
        </p:grpSpPr>
        <p:grpSp>
          <p:nvGrpSpPr>
            <p:cNvPr id="28" name="Группа 33"/>
            <p:cNvGrpSpPr/>
            <p:nvPr/>
          </p:nvGrpSpPr>
          <p:grpSpPr>
            <a:xfrm>
              <a:off x="928662" y="3787489"/>
              <a:ext cx="7286676" cy="784519"/>
              <a:chOff x="928662" y="3787489"/>
              <a:chExt cx="7286676" cy="784519"/>
            </a:xfrm>
          </p:grpSpPr>
          <p:sp>
            <p:nvSpPr>
              <p:cNvPr id="30" name="Скругленный прямоугольник 29"/>
              <p:cNvSpPr/>
              <p:nvPr/>
            </p:nvSpPr>
            <p:spPr>
              <a:xfrm>
                <a:off x="928662" y="3929066"/>
                <a:ext cx="7286676" cy="642942"/>
              </a:xfrm>
              <a:prstGeom prst="roundRect">
                <a:avLst>
                  <a:gd name="adj" fmla="val 10202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1" name="Полилиния 30"/>
              <p:cNvSpPr/>
              <p:nvPr/>
            </p:nvSpPr>
            <p:spPr>
              <a:xfrm>
                <a:off x="928662" y="3787489"/>
                <a:ext cx="7286676" cy="683207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9" name="Скругленный прямоугольник 28"/>
            <p:cNvSpPr/>
            <p:nvPr/>
          </p:nvSpPr>
          <p:spPr>
            <a:xfrm>
              <a:off x="834074" y="3846053"/>
              <a:ext cx="7500990" cy="785818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5000"/>
                  </a:schemeClr>
                </a:gs>
                <a:gs pos="100000">
                  <a:schemeClr val="bg1">
                    <a:lumMod val="95000"/>
                    <a:alpha val="42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endParaRPr lang="ru-RU" sz="3200" dirty="0">
                <a:ln w="12700">
                  <a:noFill/>
                </a:ln>
                <a:solidFill>
                  <a:schemeClr val="bg1"/>
                </a:solidFill>
                <a:effectLst>
                  <a:outerShdw blurRad="114300" dist="1143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0724" y="2324092"/>
            <a:ext cx="7286676" cy="1143008"/>
          </a:xfrm>
        </p:spPr>
        <p:txBody>
          <a:bodyPr/>
          <a:lstStyle>
            <a:lvl1pPr>
              <a:defRPr b="1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st="508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3929066"/>
            <a:ext cx="6400800" cy="642942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694649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225857" y="1284994"/>
            <a:ext cx="8713416" cy="4715774"/>
            <a:chOff x="430584" y="1284994"/>
            <a:chExt cx="8261670" cy="4715774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571472" y="1571612"/>
              <a:ext cx="8001056" cy="4357718"/>
            </a:xfrm>
            <a:prstGeom prst="roundRect">
              <a:avLst>
                <a:gd name="adj" fmla="val 2067"/>
              </a:avLst>
            </a:prstGeom>
            <a:gradFill>
              <a:gsLst>
                <a:gs pos="50000">
                  <a:srgbClr val="0070C0"/>
                </a:gs>
                <a:gs pos="100000">
                  <a:schemeClr val="tx2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571472" y="1284994"/>
              <a:ext cx="8008950" cy="1500198"/>
            </a:xfrm>
            <a:custGeom>
              <a:avLst/>
              <a:gdLst>
                <a:gd name="connsiteX0" fmla="*/ 0 w 7429552"/>
                <a:gd name="connsiteY0" fmla="*/ 83346 h 500066"/>
                <a:gd name="connsiteX1" fmla="*/ 24412 w 7429552"/>
                <a:gd name="connsiteY1" fmla="*/ 24411 h 500066"/>
                <a:gd name="connsiteX2" fmla="*/ 83347 w 7429552"/>
                <a:gd name="connsiteY2" fmla="*/ 0 h 500066"/>
                <a:gd name="connsiteX3" fmla="*/ 7346206 w 7429552"/>
                <a:gd name="connsiteY3" fmla="*/ 0 h 500066"/>
                <a:gd name="connsiteX4" fmla="*/ 7405141 w 7429552"/>
                <a:gd name="connsiteY4" fmla="*/ 24412 h 500066"/>
                <a:gd name="connsiteX5" fmla="*/ 7429552 w 7429552"/>
                <a:gd name="connsiteY5" fmla="*/ 83347 h 500066"/>
                <a:gd name="connsiteX6" fmla="*/ 7429552 w 7429552"/>
                <a:gd name="connsiteY6" fmla="*/ 416720 h 500066"/>
                <a:gd name="connsiteX7" fmla="*/ 7405141 w 7429552"/>
                <a:gd name="connsiteY7" fmla="*/ 475655 h 500066"/>
                <a:gd name="connsiteX8" fmla="*/ 7346206 w 7429552"/>
                <a:gd name="connsiteY8" fmla="*/ 500066 h 500066"/>
                <a:gd name="connsiteX9" fmla="*/ 83346 w 7429552"/>
                <a:gd name="connsiteY9" fmla="*/ 500066 h 500066"/>
                <a:gd name="connsiteX10" fmla="*/ 24411 w 7429552"/>
                <a:gd name="connsiteY10" fmla="*/ 475654 h 500066"/>
                <a:gd name="connsiteX11" fmla="*/ 0 w 7429552"/>
                <a:gd name="connsiteY11" fmla="*/ 416719 h 500066"/>
                <a:gd name="connsiteX12" fmla="*/ 0 w 7429552"/>
                <a:gd name="connsiteY12" fmla="*/ 83346 h 500066"/>
                <a:gd name="connsiteX0" fmla="*/ 0 w 7429552"/>
                <a:gd name="connsiteY0" fmla="*/ 83346 h 500066"/>
                <a:gd name="connsiteX1" fmla="*/ 24412 w 7429552"/>
                <a:gd name="connsiteY1" fmla="*/ 24411 h 500066"/>
                <a:gd name="connsiteX2" fmla="*/ 83347 w 7429552"/>
                <a:gd name="connsiteY2" fmla="*/ 0 h 500066"/>
                <a:gd name="connsiteX3" fmla="*/ 7346206 w 7429552"/>
                <a:gd name="connsiteY3" fmla="*/ 0 h 500066"/>
                <a:gd name="connsiteX4" fmla="*/ 7405141 w 7429552"/>
                <a:gd name="connsiteY4" fmla="*/ 24412 h 500066"/>
                <a:gd name="connsiteX5" fmla="*/ 7429552 w 7429552"/>
                <a:gd name="connsiteY5" fmla="*/ 83347 h 500066"/>
                <a:gd name="connsiteX6" fmla="*/ 7429552 w 7429552"/>
                <a:gd name="connsiteY6" fmla="*/ 416720 h 500066"/>
                <a:gd name="connsiteX7" fmla="*/ 7405141 w 7429552"/>
                <a:gd name="connsiteY7" fmla="*/ 475655 h 500066"/>
                <a:gd name="connsiteX8" fmla="*/ 7346206 w 7429552"/>
                <a:gd name="connsiteY8" fmla="*/ 500066 h 500066"/>
                <a:gd name="connsiteX9" fmla="*/ 83346 w 7429552"/>
                <a:gd name="connsiteY9" fmla="*/ 500066 h 500066"/>
                <a:gd name="connsiteX10" fmla="*/ 24411 w 7429552"/>
                <a:gd name="connsiteY10" fmla="*/ 475654 h 500066"/>
                <a:gd name="connsiteX11" fmla="*/ 0 w 7429552"/>
                <a:gd name="connsiteY11" fmla="*/ 416719 h 500066"/>
                <a:gd name="connsiteX12" fmla="*/ 0 w 7429552"/>
                <a:gd name="connsiteY12" fmla="*/ 83346 h 500066"/>
                <a:gd name="connsiteX0" fmla="*/ 0 w 7429552"/>
                <a:gd name="connsiteY0" fmla="*/ 83346 h 671526"/>
                <a:gd name="connsiteX1" fmla="*/ 24412 w 7429552"/>
                <a:gd name="connsiteY1" fmla="*/ 24411 h 671526"/>
                <a:gd name="connsiteX2" fmla="*/ 83347 w 7429552"/>
                <a:gd name="connsiteY2" fmla="*/ 0 h 671526"/>
                <a:gd name="connsiteX3" fmla="*/ 7346206 w 7429552"/>
                <a:gd name="connsiteY3" fmla="*/ 0 h 671526"/>
                <a:gd name="connsiteX4" fmla="*/ 7405141 w 7429552"/>
                <a:gd name="connsiteY4" fmla="*/ 24412 h 671526"/>
                <a:gd name="connsiteX5" fmla="*/ 7429552 w 7429552"/>
                <a:gd name="connsiteY5" fmla="*/ 83347 h 671526"/>
                <a:gd name="connsiteX6" fmla="*/ 7429552 w 7429552"/>
                <a:gd name="connsiteY6" fmla="*/ 416720 h 671526"/>
                <a:gd name="connsiteX7" fmla="*/ 7405141 w 7429552"/>
                <a:gd name="connsiteY7" fmla="*/ 475655 h 671526"/>
                <a:gd name="connsiteX8" fmla="*/ 7346206 w 7429552"/>
                <a:gd name="connsiteY8" fmla="*/ 500066 h 671526"/>
                <a:gd name="connsiteX9" fmla="*/ 83346 w 7429552"/>
                <a:gd name="connsiteY9" fmla="*/ 500066 h 671526"/>
                <a:gd name="connsiteX10" fmla="*/ 24411 w 7429552"/>
                <a:gd name="connsiteY10" fmla="*/ 475654 h 671526"/>
                <a:gd name="connsiteX11" fmla="*/ 0 w 7429552"/>
                <a:gd name="connsiteY11" fmla="*/ 416719 h 671526"/>
                <a:gd name="connsiteX12" fmla="*/ 0 w 7429552"/>
                <a:gd name="connsiteY12" fmla="*/ 83346 h 671526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429552" h="828680">
                  <a:moveTo>
                    <a:pt x="0" y="240500"/>
                  </a:moveTo>
                  <a:cubicBezTo>
                    <a:pt x="0" y="218395"/>
                    <a:pt x="8781" y="197196"/>
                    <a:pt x="24412" y="181565"/>
                  </a:cubicBezTo>
                  <a:cubicBezTo>
                    <a:pt x="28287" y="178219"/>
                    <a:pt x="61242" y="157154"/>
                    <a:pt x="83347" y="157154"/>
                  </a:cubicBezTo>
                  <a:lnTo>
                    <a:pt x="7346206" y="157154"/>
                  </a:lnTo>
                  <a:cubicBezTo>
                    <a:pt x="7368311" y="157154"/>
                    <a:pt x="7389510" y="165935"/>
                    <a:pt x="7405141" y="181566"/>
                  </a:cubicBezTo>
                  <a:cubicBezTo>
                    <a:pt x="7420771" y="197196"/>
                    <a:pt x="7429552" y="218396"/>
                    <a:pt x="7429552" y="240501"/>
                  </a:cubicBezTo>
                  <a:lnTo>
                    <a:pt x="7429552" y="573874"/>
                  </a:lnTo>
                  <a:cubicBezTo>
                    <a:pt x="7429552" y="595979"/>
                    <a:pt x="7420771" y="617178"/>
                    <a:pt x="7405141" y="632809"/>
                  </a:cubicBezTo>
                  <a:cubicBezTo>
                    <a:pt x="7389511" y="648439"/>
                    <a:pt x="7368311" y="657220"/>
                    <a:pt x="7346206" y="657220"/>
                  </a:cubicBezTo>
                  <a:cubicBezTo>
                    <a:pt x="4966809" y="0"/>
                    <a:pt x="2571862" y="828680"/>
                    <a:pt x="83346" y="657220"/>
                  </a:cubicBezTo>
                  <a:cubicBezTo>
                    <a:pt x="61241" y="657220"/>
                    <a:pt x="40042" y="648439"/>
                    <a:pt x="24411" y="632808"/>
                  </a:cubicBezTo>
                  <a:cubicBezTo>
                    <a:pt x="8781" y="617178"/>
                    <a:pt x="0" y="595978"/>
                    <a:pt x="0" y="573873"/>
                  </a:cubicBezTo>
                  <a:lnTo>
                    <a:pt x="0" y="2405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7000"/>
                  </a:schemeClr>
                </a:gs>
                <a:gs pos="50000">
                  <a:schemeClr val="bg1">
                    <a:alpha val="46000"/>
                  </a:schemeClr>
                </a:gs>
                <a:gs pos="100000">
                  <a:schemeClr val="bg1">
                    <a:alpha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430584" y="1453874"/>
              <a:ext cx="8261670" cy="4546894"/>
            </a:xfrm>
            <a:prstGeom prst="roundRect">
              <a:avLst>
                <a:gd name="adj" fmla="val 2699"/>
              </a:avLst>
            </a:prstGeom>
            <a:gradFill>
              <a:gsLst>
                <a:gs pos="0">
                  <a:schemeClr val="bg1">
                    <a:alpha val="3000"/>
                  </a:schemeClr>
                </a:gs>
                <a:gs pos="50000">
                  <a:schemeClr val="bg1">
                    <a:alpha val="10000"/>
                  </a:schemeClr>
                </a:gs>
                <a:gs pos="100000">
                  <a:schemeClr val="bg1">
                    <a:lumMod val="95000"/>
                    <a:alpha val="3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t" anchorCtr="0">
              <a:normAutofit/>
            </a:bodyPr>
            <a:lstStyle/>
            <a:p>
              <a:pPr>
                <a:spcBef>
                  <a:spcPct val="0"/>
                </a:spcBef>
              </a:pPr>
              <a:endParaRPr lang="ru-RU" sz="20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3049"/>
            <a:ext cx="8229600" cy="42148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428596" y="71414"/>
            <a:ext cx="8215370" cy="1285860"/>
            <a:chOff x="714348" y="1000108"/>
            <a:chExt cx="7715304" cy="1500198"/>
          </a:xfrm>
        </p:grpSpPr>
        <p:grpSp>
          <p:nvGrpSpPr>
            <p:cNvPr id="8" name="Группа 8"/>
            <p:cNvGrpSpPr/>
            <p:nvPr/>
          </p:nvGrpSpPr>
          <p:grpSpPr>
            <a:xfrm>
              <a:off x="857224" y="1000108"/>
              <a:ext cx="7429552" cy="1387196"/>
              <a:chOff x="857224" y="2113242"/>
              <a:chExt cx="7429552" cy="1387196"/>
            </a:xfrm>
          </p:grpSpPr>
          <p:sp>
            <p:nvSpPr>
              <p:cNvPr id="10" name="Скругленный прямоугольник 9"/>
              <p:cNvSpPr/>
              <p:nvPr/>
            </p:nvSpPr>
            <p:spPr>
              <a:xfrm>
                <a:off x="857224" y="2285992"/>
                <a:ext cx="7429552" cy="1214446"/>
              </a:xfrm>
              <a:prstGeom prst="roundRect">
                <a:avLst>
                  <a:gd name="adj" fmla="val 8967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Полилиния 10"/>
              <p:cNvSpPr/>
              <p:nvPr/>
            </p:nvSpPr>
            <p:spPr>
              <a:xfrm>
                <a:off x="857224" y="2113242"/>
                <a:ext cx="7429552" cy="900118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9" name="Скругленный прямоугольник 8"/>
            <p:cNvSpPr/>
            <p:nvPr/>
          </p:nvSpPr>
          <p:spPr>
            <a:xfrm>
              <a:off x="714348" y="1071546"/>
              <a:ext cx="7715304" cy="1428760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25000"/>
                  </a:schemeClr>
                </a:gs>
                <a:gs pos="100000">
                  <a:schemeClr val="bg1">
                    <a:lumMod val="95000"/>
                    <a:alpha val="59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endParaRPr lang="ru-RU" sz="6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76200" dist="88900" dir="4380000" algn="tl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>
            <a:lvl1pPr>
              <a:defRPr lang="ru-RU" sz="4400" b="1" kern="1200" cap="none" spc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st="508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18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642910" y="4357694"/>
            <a:ext cx="7929618" cy="928694"/>
            <a:chOff x="714348" y="1000108"/>
            <a:chExt cx="7715304" cy="1500198"/>
          </a:xfrm>
        </p:grpSpPr>
        <p:grpSp>
          <p:nvGrpSpPr>
            <p:cNvPr id="8" name="Группа 8"/>
            <p:cNvGrpSpPr/>
            <p:nvPr/>
          </p:nvGrpSpPr>
          <p:grpSpPr>
            <a:xfrm>
              <a:off x="857224" y="1000108"/>
              <a:ext cx="7429552" cy="1387196"/>
              <a:chOff x="857224" y="2113242"/>
              <a:chExt cx="7429552" cy="1387196"/>
            </a:xfrm>
          </p:grpSpPr>
          <p:sp>
            <p:nvSpPr>
              <p:cNvPr id="10" name="Скругленный прямоугольник 9"/>
              <p:cNvSpPr/>
              <p:nvPr/>
            </p:nvSpPr>
            <p:spPr>
              <a:xfrm>
                <a:off x="857224" y="2285992"/>
                <a:ext cx="7429552" cy="1214446"/>
              </a:xfrm>
              <a:prstGeom prst="roundRect">
                <a:avLst>
                  <a:gd name="adj" fmla="val 8967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Полилиния 10"/>
              <p:cNvSpPr/>
              <p:nvPr/>
            </p:nvSpPr>
            <p:spPr>
              <a:xfrm>
                <a:off x="857224" y="2113242"/>
                <a:ext cx="7429552" cy="900118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9" name="Скругленный прямоугольник 8"/>
            <p:cNvSpPr/>
            <p:nvPr/>
          </p:nvSpPr>
          <p:spPr>
            <a:xfrm>
              <a:off x="714348" y="1071546"/>
              <a:ext cx="7715304" cy="1428760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25000"/>
                  </a:schemeClr>
                </a:gs>
                <a:gs pos="100000">
                  <a:schemeClr val="bg1">
                    <a:lumMod val="95000"/>
                    <a:alpha val="59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ctr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endParaRPr lang="ru-RU" sz="6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76200" dist="88900" dir="4380000" algn="tl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4500570"/>
            <a:ext cx="7429552" cy="642943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grpSp>
        <p:nvGrpSpPr>
          <p:cNvPr id="12" name="Группа 11"/>
          <p:cNvGrpSpPr/>
          <p:nvPr/>
        </p:nvGrpSpPr>
        <p:grpSpPr>
          <a:xfrm>
            <a:off x="642910" y="3286124"/>
            <a:ext cx="7929618" cy="1130134"/>
            <a:chOff x="834074" y="3787489"/>
            <a:chExt cx="7500990" cy="844382"/>
          </a:xfrm>
        </p:grpSpPr>
        <p:grpSp>
          <p:nvGrpSpPr>
            <p:cNvPr id="13" name="Группа 33"/>
            <p:cNvGrpSpPr/>
            <p:nvPr/>
          </p:nvGrpSpPr>
          <p:grpSpPr>
            <a:xfrm>
              <a:off x="928662" y="3787489"/>
              <a:ext cx="7286676" cy="784519"/>
              <a:chOff x="928662" y="3787489"/>
              <a:chExt cx="7286676" cy="784519"/>
            </a:xfrm>
          </p:grpSpPr>
          <p:sp>
            <p:nvSpPr>
              <p:cNvPr id="15" name="Скругленный прямоугольник 14"/>
              <p:cNvSpPr/>
              <p:nvPr/>
            </p:nvSpPr>
            <p:spPr>
              <a:xfrm>
                <a:off x="928662" y="3929066"/>
                <a:ext cx="7286676" cy="642942"/>
              </a:xfrm>
              <a:prstGeom prst="roundRect">
                <a:avLst>
                  <a:gd name="adj" fmla="val 10202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олилиния 15"/>
              <p:cNvSpPr/>
              <p:nvPr/>
            </p:nvSpPr>
            <p:spPr>
              <a:xfrm>
                <a:off x="928662" y="3787489"/>
                <a:ext cx="7286676" cy="683207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4" name="Скругленный прямоугольник 13"/>
            <p:cNvSpPr/>
            <p:nvPr/>
          </p:nvSpPr>
          <p:spPr>
            <a:xfrm>
              <a:off x="834074" y="3846053"/>
              <a:ext cx="7500990" cy="785818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5000"/>
                  </a:schemeClr>
                </a:gs>
                <a:gs pos="100000">
                  <a:schemeClr val="bg1">
                    <a:lumMod val="95000"/>
                    <a:alpha val="42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endParaRPr lang="ru-RU" sz="3200" dirty="0">
                <a:ln w="12700">
                  <a:noFill/>
                </a:ln>
                <a:solidFill>
                  <a:schemeClr val="bg1"/>
                </a:solidFill>
                <a:effectLst>
                  <a:outerShdw blurRad="114300" dist="1143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5786" y="3500438"/>
            <a:ext cx="7572428" cy="78580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06772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Группа 40"/>
          <p:cNvGrpSpPr/>
          <p:nvPr/>
        </p:nvGrpSpPr>
        <p:grpSpPr>
          <a:xfrm>
            <a:off x="4572000" y="1285860"/>
            <a:ext cx="4346143" cy="4715774"/>
            <a:chOff x="430584" y="1284994"/>
            <a:chExt cx="8261670" cy="4715774"/>
          </a:xfrm>
        </p:grpSpPr>
        <p:sp>
          <p:nvSpPr>
            <p:cNvPr id="42" name="Скругленный прямоугольник 41"/>
            <p:cNvSpPr/>
            <p:nvPr/>
          </p:nvSpPr>
          <p:spPr>
            <a:xfrm>
              <a:off x="571472" y="1571612"/>
              <a:ext cx="8001056" cy="4357718"/>
            </a:xfrm>
            <a:prstGeom prst="roundRect">
              <a:avLst>
                <a:gd name="adj" fmla="val 2067"/>
              </a:avLst>
            </a:prstGeom>
            <a:gradFill>
              <a:gsLst>
                <a:gs pos="50000">
                  <a:srgbClr val="0070C0"/>
                </a:gs>
                <a:gs pos="100000">
                  <a:schemeClr val="tx2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олилиния 42"/>
            <p:cNvSpPr/>
            <p:nvPr/>
          </p:nvSpPr>
          <p:spPr>
            <a:xfrm>
              <a:off x="571472" y="1284994"/>
              <a:ext cx="8008950" cy="1500198"/>
            </a:xfrm>
            <a:custGeom>
              <a:avLst/>
              <a:gdLst>
                <a:gd name="connsiteX0" fmla="*/ 0 w 7429552"/>
                <a:gd name="connsiteY0" fmla="*/ 83346 h 500066"/>
                <a:gd name="connsiteX1" fmla="*/ 24412 w 7429552"/>
                <a:gd name="connsiteY1" fmla="*/ 24411 h 500066"/>
                <a:gd name="connsiteX2" fmla="*/ 83347 w 7429552"/>
                <a:gd name="connsiteY2" fmla="*/ 0 h 500066"/>
                <a:gd name="connsiteX3" fmla="*/ 7346206 w 7429552"/>
                <a:gd name="connsiteY3" fmla="*/ 0 h 500066"/>
                <a:gd name="connsiteX4" fmla="*/ 7405141 w 7429552"/>
                <a:gd name="connsiteY4" fmla="*/ 24412 h 500066"/>
                <a:gd name="connsiteX5" fmla="*/ 7429552 w 7429552"/>
                <a:gd name="connsiteY5" fmla="*/ 83347 h 500066"/>
                <a:gd name="connsiteX6" fmla="*/ 7429552 w 7429552"/>
                <a:gd name="connsiteY6" fmla="*/ 416720 h 500066"/>
                <a:gd name="connsiteX7" fmla="*/ 7405141 w 7429552"/>
                <a:gd name="connsiteY7" fmla="*/ 475655 h 500066"/>
                <a:gd name="connsiteX8" fmla="*/ 7346206 w 7429552"/>
                <a:gd name="connsiteY8" fmla="*/ 500066 h 500066"/>
                <a:gd name="connsiteX9" fmla="*/ 83346 w 7429552"/>
                <a:gd name="connsiteY9" fmla="*/ 500066 h 500066"/>
                <a:gd name="connsiteX10" fmla="*/ 24411 w 7429552"/>
                <a:gd name="connsiteY10" fmla="*/ 475654 h 500066"/>
                <a:gd name="connsiteX11" fmla="*/ 0 w 7429552"/>
                <a:gd name="connsiteY11" fmla="*/ 416719 h 500066"/>
                <a:gd name="connsiteX12" fmla="*/ 0 w 7429552"/>
                <a:gd name="connsiteY12" fmla="*/ 83346 h 500066"/>
                <a:gd name="connsiteX0" fmla="*/ 0 w 7429552"/>
                <a:gd name="connsiteY0" fmla="*/ 83346 h 500066"/>
                <a:gd name="connsiteX1" fmla="*/ 24412 w 7429552"/>
                <a:gd name="connsiteY1" fmla="*/ 24411 h 500066"/>
                <a:gd name="connsiteX2" fmla="*/ 83347 w 7429552"/>
                <a:gd name="connsiteY2" fmla="*/ 0 h 500066"/>
                <a:gd name="connsiteX3" fmla="*/ 7346206 w 7429552"/>
                <a:gd name="connsiteY3" fmla="*/ 0 h 500066"/>
                <a:gd name="connsiteX4" fmla="*/ 7405141 w 7429552"/>
                <a:gd name="connsiteY4" fmla="*/ 24412 h 500066"/>
                <a:gd name="connsiteX5" fmla="*/ 7429552 w 7429552"/>
                <a:gd name="connsiteY5" fmla="*/ 83347 h 500066"/>
                <a:gd name="connsiteX6" fmla="*/ 7429552 w 7429552"/>
                <a:gd name="connsiteY6" fmla="*/ 416720 h 500066"/>
                <a:gd name="connsiteX7" fmla="*/ 7405141 w 7429552"/>
                <a:gd name="connsiteY7" fmla="*/ 475655 h 500066"/>
                <a:gd name="connsiteX8" fmla="*/ 7346206 w 7429552"/>
                <a:gd name="connsiteY8" fmla="*/ 500066 h 500066"/>
                <a:gd name="connsiteX9" fmla="*/ 83346 w 7429552"/>
                <a:gd name="connsiteY9" fmla="*/ 500066 h 500066"/>
                <a:gd name="connsiteX10" fmla="*/ 24411 w 7429552"/>
                <a:gd name="connsiteY10" fmla="*/ 475654 h 500066"/>
                <a:gd name="connsiteX11" fmla="*/ 0 w 7429552"/>
                <a:gd name="connsiteY11" fmla="*/ 416719 h 500066"/>
                <a:gd name="connsiteX12" fmla="*/ 0 w 7429552"/>
                <a:gd name="connsiteY12" fmla="*/ 83346 h 500066"/>
                <a:gd name="connsiteX0" fmla="*/ 0 w 7429552"/>
                <a:gd name="connsiteY0" fmla="*/ 83346 h 671526"/>
                <a:gd name="connsiteX1" fmla="*/ 24412 w 7429552"/>
                <a:gd name="connsiteY1" fmla="*/ 24411 h 671526"/>
                <a:gd name="connsiteX2" fmla="*/ 83347 w 7429552"/>
                <a:gd name="connsiteY2" fmla="*/ 0 h 671526"/>
                <a:gd name="connsiteX3" fmla="*/ 7346206 w 7429552"/>
                <a:gd name="connsiteY3" fmla="*/ 0 h 671526"/>
                <a:gd name="connsiteX4" fmla="*/ 7405141 w 7429552"/>
                <a:gd name="connsiteY4" fmla="*/ 24412 h 671526"/>
                <a:gd name="connsiteX5" fmla="*/ 7429552 w 7429552"/>
                <a:gd name="connsiteY5" fmla="*/ 83347 h 671526"/>
                <a:gd name="connsiteX6" fmla="*/ 7429552 w 7429552"/>
                <a:gd name="connsiteY6" fmla="*/ 416720 h 671526"/>
                <a:gd name="connsiteX7" fmla="*/ 7405141 w 7429552"/>
                <a:gd name="connsiteY7" fmla="*/ 475655 h 671526"/>
                <a:gd name="connsiteX8" fmla="*/ 7346206 w 7429552"/>
                <a:gd name="connsiteY8" fmla="*/ 500066 h 671526"/>
                <a:gd name="connsiteX9" fmla="*/ 83346 w 7429552"/>
                <a:gd name="connsiteY9" fmla="*/ 500066 h 671526"/>
                <a:gd name="connsiteX10" fmla="*/ 24411 w 7429552"/>
                <a:gd name="connsiteY10" fmla="*/ 475654 h 671526"/>
                <a:gd name="connsiteX11" fmla="*/ 0 w 7429552"/>
                <a:gd name="connsiteY11" fmla="*/ 416719 h 671526"/>
                <a:gd name="connsiteX12" fmla="*/ 0 w 7429552"/>
                <a:gd name="connsiteY12" fmla="*/ 83346 h 671526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429552" h="828680">
                  <a:moveTo>
                    <a:pt x="0" y="240500"/>
                  </a:moveTo>
                  <a:cubicBezTo>
                    <a:pt x="0" y="218395"/>
                    <a:pt x="8781" y="197196"/>
                    <a:pt x="24412" y="181565"/>
                  </a:cubicBezTo>
                  <a:cubicBezTo>
                    <a:pt x="28287" y="178219"/>
                    <a:pt x="61242" y="157154"/>
                    <a:pt x="83347" y="157154"/>
                  </a:cubicBezTo>
                  <a:lnTo>
                    <a:pt x="7346206" y="157154"/>
                  </a:lnTo>
                  <a:cubicBezTo>
                    <a:pt x="7368311" y="157154"/>
                    <a:pt x="7389510" y="165935"/>
                    <a:pt x="7405141" y="181566"/>
                  </a:cubicBezTo>
                  <a:cubicBezTo>
                    <a:pt x="7420771" y="197196"/>
                    <a:pt x="7429552" y="218396"/>
                    <a:pt x="7429552" y="240501"/>
                  </a:cubicBezTo>
                  <a:lnTo>
                    <a:pt x="7429552" y="573874"/>
                  </a:lnTo>
                  <a:cubicBezTo>
                    <a:pt x="7429552" y="595979"/>
                    <a:pt x="7420771" y="617178"/>
                    <a:pt x="7405141" y="632809"/>
                  </a:cubicBezTo>
                  <a:cubicBezTo>
                    <a:pt x="7389511" y="648439"/>
                    <a:pt x="7368311" y="657220"/>
                    <a:pt x="7346206" y="657220"/>
                  </a:cubicBezTo>
                  <a:cubicBezTo>
                    <a:pt x="4966809" y="0"/>
                    <a:pt x="2571862" y="828680"/>
                    <a:pt x="83346" y="657220"/>
                  </a:cubicBezTo>
                  <a:cubicBezTo>
                    <a:pt x="61241" y="657220"/>
                    <a:pt x="40042" y="648439"/>
                    <a:pt x="24411" y="632808"/>
                  </a:cubicBezTo>
                  <a:cubicBezTo>
                    <a:pt x="8781" y="617178"/>
                    <a:pt x="0" y="595978"/>
                    <a:pt x="0" y="573873"/>
                  </a:cubicBezTo>
                  <a:lnTo>
                    <a:pt x="0" y="2405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7000"/>
                  </a:schemeClr>
                </a:gs>
                <a:gs pos="50000">
                  <a:schemeClr val="bg1">
                    <a:alpha val="46000"/>
                  </a:schemeClr>
                </a:gs>
                <a:gs pos="100000">
                  <a:schemeClr val="bg1">
                    <a:alpha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Скругленный прямоугольник 43"/>
            <p:cNvSpPr/>
            <p:nvPr/>
          </p:nvSpPr>
          <p:spPr>
            <a:xfrm>
              <a:off x="430584" y="1453874"/>
              <a:ext cx="8261670" cy="4546894"/>
            </a:xfrm>
            <a:prstGeom prst="roundRect">
              <a:avLst>
                <a:gd name="adj" fmla="val 2699"/>
              </a:avLst>
            </a:prstGeom>
            <a:gradFill>
              <a:gsLst>
                <a:gs pos="0">
                  <a:schemeClr val="bg1">
                    <a:alpha val="3000"/>
                  </a:schemeClr>
                </a:gs>
                <a:gs pos="50000">
                  <a:schemeClr val="bg1">
                    <a:alpha val="10000"/>
                  </a:schemeClr>
                </a:gs>
                <a:gs pos="100000">
                  <a:schemeClr val="bg1">
                    <a:lumMod val="95000"/>
                    <a:alpha val="3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t" anchorCtr="0">
              <a:normAutofit/>
            </a:bodyPr>
            <a:lstStyle/>
            <a:p>
              <a:pPr>
                <a:spcBef>
                  <a:spcPct val="0"/>
                </a:spcBef>
              </a:pPr>
              <a:endParaRPr lang="ru-RU" sz="20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297295" y="1284994"/>
            <a:ext cx="4346143" cy="4715774"/>
            <a:chOff x="430584" y="1284994"/>
            <a:chExt cx="8261670" cy="4715774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571472" y="1571612"/>
              <a:ext cx="8001056" cy="4357718"/>
            </a:xfrm>
            <a:prstGeom prst="roundRect">
              <a:avLst>
                <a:gd name="adj" fmla="val 2067"/>
              </a:avLst>
            </a:prstGeom>
            <a:gradFill>
              <a:gsLst>
                <a:gs pos="50000">
                  <a:srgbClr val="0070C0"/>
                </a:gs>
                <a:gs pos="100000">
                  <a:schemeClr val="tx2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571472" y="1284994"/>
              <a:ext cx="8008950" cy="1500198"/>
            </a:xfrm>
            <a:custGeom>
              <a:avLst/>
              <a:gdLst>
                <a:gd name="connsiteX0" fmla="*/ 0 w 7429552"/>
                <a:gd name="connsiteY0" fmla="*/ 83346 h 500066"/>
                <a:gd name="connsiteX1" fmla="*/ 24412 w 7429552"/>
                <a:gd name="connsiteY1" fmla="*/ 24411 h 500066"/>
                <a:gd name="connsiteX2" fmla="*/ 83347 w 7429552"/>
                <a:gd name="connsiteY2" fmla="*/ 0 h 500066"/>
                <a:gd name="connsiteX3" fmla="*/ 7346206 w 7429552"/>
                <a:gd name="connsiteY3" fmla="*/ 0 h 500066"/>
                <a:gd name="connsiteX4" fmla="*/ 7405141 w 7429552"/>
                <a:gd name="connsiteY4" fmla="*/ 24412 h 500066"/>
                <a:gd name="connsiteX5" fmla="*/ 7429552 w 7429552"/>
                <a:gd name="connsiteY5" fmla="*/ 83347 h 500066"/>
                <a:gd name="connsiteX6" fmla="*/ 7429552 w 7429552"/>
                <a:gd name="connsiteY6" fmla="*/ 416720 h 500066"/>
                <a:gd name="connsiteX7" fmla="*/ 7405141 w 7429552"/>
                <a:gd name="connsiteY7" fmla="*/ 475655 h 500066"/>
                <a:gd name="connsiteX8" fmla="*/ 7346206 w 7429552"/>
                <a:gd name="connsiteY8" fmla="*/ 500066 h 500066"/>
                <a:gd name="connsiteX9" fmla="*/ 83346 w 7429552"/>
                <a:gd name="connsiteY9" fmla="*/ 500066 h 500066"/>
                <a:gd name="connsiteX10" fmla="*/ 24411 w 7429552"/>
                <a:gd name="connsiteY10" fmla="*/ 475654 h 500066"/>
                <a:gd name="connsiteX11" fmla="*/ 0 w 7429552"/>
                <a:gd name="connsiteY11" fmla="*/ 416719 h 500066"/>
                <a:gd name="connsiteX12" fmla="*/ 0 w 7429552"/>
                <a:gd name="connsiteY12" fmla="*/ 83346 h 500066"/>
                <a:gd name="connsiteX0" fmla="*/ 0 w 7429552"/>
                <a:gd name="connsiteY0" fmla="*/ 83346 h 500066"/>
                <a:gd name="connsiteX1" fmla="*/ 24412 w 7429552"/>
                <a:gd name="connsiteY1" fmla="*/ 24411 h 500066"/>
                <a:gd name="connsiteX2" fmla="*/ 83347 w 7429552"/>
                <a:gd name="connsiteY2" fmla="*/ 0 h 500066"/>
                <a:gd name="connsiteX3" fmla="*/ 7346206 w 7429552"/>
                <a:gd name="connsiteY3" fmla="*/ 0 h 500066"/>
                <a:gd name="connsiteX4" fmla="*/ 7405141 w 7429552"/>
                <a:gd name="connsiteY4" fmla="*/ 24412 h 500066"/>
                <a:gd name="connsiteX5" fmla="*/ 7429552 w 7429552"/>
                <a:gd name="connsiteY5" fmla="*/ 83347 h 500066"/>
                <a:gd name="connsiteX6" fmla="*/ 7429552 w 7429552"/>
                <a:gd name="connsiteY6" fmla="*/ 416720 h 500066"/>
                <a:gd name="connsiteX7" fmla="*/ 7405141 w 7429552"/>
                <a:gd name="connsiteY7" fmla="*/ 475655 h 500066"/>
                <a:gd name="connsiteX8" fmla="*/ 7346206 w 7429552"/>
                <a:gd name="connsiteY8" fmla="*/ 500066 h 500066"/>
                <a:gd name="connsiteX9" fmla="*/ 83346 w 7429552"/>
                <a:gd name="connsiteY9" fmla="*/ 500066 h 500066"/>
                <a:gd name="connsiteX10" fmla="*/ 24411 w 7429552"/>
                <a:gd name="connsiteY10" fmla="*/ 475654 h 500066"/>
                <a:gd name="connsiteX11" fmla="*/ 0 w 7429552"/>
                <a:gd name="connsiteY11" fmla="*/ 416719 h 500066"/>
                <a:gd name="connsiteX12" fmla="*/ 0 w 7429552"/>
                <a:gd name="connsiteY12" fmla="*/ 83346 h 500066"/>
                <a:gd name="connsiteX0" fmla="*/ 0 w 7429552"/>
                <a:gd name="connsiteY0" fmla="*/ 83346 h 671526"/>
                <a:gd name="connsiteX1" fmla="*/ 24412 w 7429552"/>
                <a:gd name="connsiteY1" fmla="*/ 24411 h 671526"/>
                <a:gd name="connsiteX2" fmla="*/ 83347 w 7429552"/>
                <a:gd name="connsiteY2" fmla="*/ 0 h 671526"/>
                <a:gd name="connsiteX3" fmla="*/ 7346206 w 7429552"/>
                <a:gd name="connsiteY3" fmla="*/ 0 h 671526"/>
                <a:gd name="connsiteX4" fmla="*/ 7405141 w 7429552"/>
                <a:gd name="connsiteY4" fmla="*/ 24412 h 671526"/>
                <a:gd name="connsiteX5" fmla="*/ 7429552 w 7429552"/>
                <a:gd name="connsiteY5" fmla="*/ 83347 h 671526"/>
                <a:gd name="connsiteX6" fmla="*/ 7429552 w 7429552"/>
                <a:gd name="connsiteY6" fmla="*/ 416720 h 671526"/>
                <a:gd name="connsiteX7" fmla="*/ 7405141 w 7429552"/>
                <a:gd name="connsiteY7" fmla="*/ 475655 h 671526"/>
                <a:gd name="connsiteX8" fmla="*/ 7346206 w 7429552"/>
                <a:gd name="connsiteY8" fmla="*/ 500066 h 671526"/>
                <a:gd name="connsiteX9" fmla="*/ 83346 w 7429552"/>
                <a:gd name="connsiteY9" fmla="*/ 500066 h 671526"/>
                <a:gd name="connsiteX10" fmla="*/ 24411 w 7429552"/>
                <a:gd name="connsiteY10" fmla="*/ 475654 h 671526"/>
                <a:gd name="connsiteX11" fmla="*/ 0 w 7429552"/>
                <a:gd name="connsiteY11" fmla="*/ 416719 h 671526"/>
                <a:gd name="connsiteX12" fmla="*/ 0 w 7429552"/>
                <a:gd name="connsiteY12" fmla="*/ 83346 h 671526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429552" h="828680">
                  <a:moveTo>
                    <a:pt x="0" y="240500"/>
                  </a:moveTo>
                  <a:cubicBezTo>
                    <a:pt x="0" y="218395"/>
                    <a:pt x="8781" y="197196"/>
                    <a:pt x="24412" y="181565"/>
                  </a:cubicBezTo>
                  <a:cubicBezTo>
                    <a:pt x="28287" y="178219"/>
                    <a:pt x="61242" y="157154"/>
                    <a:pt x="83347" y="157154"/>
                  </a:cubicBezTo>
                  <a:lnTo>
                    <a:pt x="7346206" y="157154"/>
                  </a:lnTo>
                  <a:cubicBezTo>
                    <a:pt x="7368311" y="157154"/>
                    <a:pt x="7389510" y="165935"/>
                    <a:pt x="7405141" y="181566"/>
                  </a:cubicBezTo>
                  <a:cubicBezTo>
                    <a:pt x="7420771" y="197196"/>
                    <a:pt x="7429552" y="218396"/>
                    <a:pt x="7429552" y="240501"/>
                  </a:cubicBezTo>
                  <a:lnTo>
                    <a:pt x="7429552" y="573874"/>
                  </a:lnTo>
                  <a:cubicBezTo>
                    <a:pt x="7429552" y="595979"/>
                    <a:pt x="7420771" y="617178"/>
                    <a:pt x="7405141" y="632809"/>
                  </a:cubicBezTo>
                  <a:cubicBezTo>
                    <a:pt x="7389511" y="648439"/>
                    <a:pt x="7368311" y="657220"/>
                    <a:pt x="7346206" y="657220"/>
                  </a:cubicBezTo>
                  <a:cubicBezTo>
                    <a:pt x="4966809" y="0"/>
                    <a:pt x="2571862" y="828680"/>
                    <a:pt x="83346" y="657220"/>
                  </a:cubicBezTo>
                  <a:cubicBezTo>
                    <a:pt x="61241" y="657220"/>
                    <a:pt x="40042" y="648439"/>
                    <a:pt x="24411" y="632808"/>
                  </a:cubicBezTo>
                  <a:cubicBezTo>
                    <a:pt x="8781" y="617178"/>
                    <a:pt x="0" y="595978"/>
                    <a:pt x="0" y="573873"/>
                  </a:cubicBezTo>
                  <a:lnTo>
                    <a:pt x="0" y="2405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7000"/>
                  </a:schemeClr>
                </a:gs>
                <a:gs pos="50000">
                  <a:schemeClr val="bg1">
                    <a:alpha val="46000"/>
                  </a:schemeClr>
                </a:gs>
                <a:gs pos="100000">
                  <a:schemeClr val="bg1">
                    <a:alpha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430584" y="1453874"/>
              <a:ext cx="8261670" cy="4546894"/>
            </a:xfrm>
            <a:prstGeom prst="roundRect">
              <a:avLst>
                <a:gd name="adj" fmla="val 2699"/>
              </a:avLst>
            </a:prstGeom>
            <a:gradFill>
              <a:gsLst>
                <a:gs pos="0">
                  <a:schemeClr val="bg1">
                    <a:alpha val="3000"/>
                  </a:schemeClr>
                </a:gs>
                <a:gs pos="50000">
                  <a:schemeClr val="bg1">
                    <a:alpha val="10000"/>
                  </a:schemeClr>
                </a:gs>
                <a:gs pos="100000">
                  <a:schemeClr val="bg1">
                    <a:lumMod val="95000"/>
                    <a:alpha val="3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t" anchorCtr="0">
              <a:normAutofit/>
            </a:bodyPr>
            <a:lstStyle/>
            <a:p>
              <a:pPr>
                <a:spcBef>
                  <a:spcPct val="0"/>
                </a:spcBef>
              </a:pPr>
              <a:endParaRPr lang="ru-RU" sz="20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428596" y="71414"/>
            <a:ext cx="8215370" cy="1285860"/>
            <a:chOff x="714348" y="1000108"/>
            <a:chExt cx="7715304" cy="1500198"/>
          </a:xfrm>
        </p:grpSpPr>
        <p:grpSp>
          <p:nvGrpSpPr>
            <p:cNvPr id="14" name="Группа 8"/>
            <p:cNvGrpSpPr/>
            <p:nvPr/>
          </p:nvGrpSpPr>
          <p:grpSpPr>
            <a:xfrm>
              <a:off x="857224" y="1000108"/>
              <a:ext cx="7429552" cy="1387196"/>
              <a:chOff x="857224" y="2113242"/>
              <a:chExt cx="7429552" cy="1387196"/>
            </a:xfrm>
          </p:grpSpPr>
          <p:sp>
            <p:nvSpPr>
              <p:cNvPr id="16" name="Скругленный прямоугольник 15"/>
              <p:cNvSpPr/>
              <p:nvPr/>
            </p:nvSpPr>
            <p:spPr>
              <a:xfrm>
                <a:off x="857224" y="2285992"/>
                <a:ext cx="7429552" cy="1214446"/>
              </a:xfrm>
              <a:prstGeom prst="roundRect">
                <a:avLst>
                  <a:gd name="adj" fmla="val 8967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Полилиния 16"/>
              <p:cNvSpPr/>
              <p:nvPr/>
            </p:nvSpPr>
            <p:spPr>
              <a:xfrm>
                <a:off x="857224" y="2113242"/>
                <a:ext cx="7429552" cy="900118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5" name="Скругленный прямоугольник 14"/>
            <p:cNvSpPr/>
            <p:nvPr/>
          </p:nvSpPr>
          <p:spPr>
            <a:xfrm>
              <a:off x="714348" y="1071546"/>
              <a:ext cx="7715304" cy="1428760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25000"/>
                  </a:schemeClr>
                </a:gs>
                <a:gs pos="100000">
                  <a:schemeClr val="bg1">
                    <a:lumMod val="95000"/>
                    <a:alpha val="59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endParaRPr lang="ru-RU" sz="6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76200" dist="88900" dir="4380000" algn="tl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74638"/>
            <a:ext cx="7786742" cy="939784"/>
          </a:xfrm>
        </p:spPr>
        <p:txBody>
          <a:bodyPr/>
          <a:lstStyle>
            <a:lvl1pPr>
              <a:defRPr lang="ru-RU" sz="4400" b="1" kern="1200" cap="none" spc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st="508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25769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14876" y="1600201"/>
            <a:ext cx="4038600" cy="425769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24242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799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1750876" y="1616106"/>
            <a:ext cx="5673128" cy="4290904"/>
          </a:xfrm>
          <a:prstGeom prst="roundRect">
            <a:avLst>
              <a:gd name="adj" fmla="val 2067"/>
            </a:avLst>
          </a:prstGeom>
          <a:gradFill>
            <a:gsLst>
              <a:gs pos="50000">
                <a:srgbClr val="0070C0"/>
              </a:gs>
              <a:gs pos="100000">
                <a:schemeClr val="tx2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41520" y="169107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643042" y="1500174"/>
            <a:ext cx="5929354" cy="4477179"/>
          </a:xfrm>
          <a:prstGeom prst="roundRect">
            <a:avLst>
              <a:gd name="adj" fmla="val 2699"/>
            </a:avLst>
          </a:prstGeom>
          <a:gradFill>
            <a:gsLst>
              <a:gs pos="0">
                <a:schemeClr val="bg1">
                  <a:alpha val="3000"/>
                </a:schemeClr>
              </a:gs>
              <a:gs pos="50000">
                <a:schemeClr val="bg1">
                  <a:alpha val="10000"/>
                </a:schemeClr>
              </a:gs>
              <a:gs pos="100000">
                <a:schemeClr val="bg1">
                  <a:lumMod val="95000"/>
                  <a:alpha val="3000"/>
                </a:schemeClr>
              </a:gs>
            </a:gsLst>
            <a:lin ang="5400000" scaled="0"/>
          </a:gradFill>
          <a:ln w="28575">
            <a:noFill/>
          </a:ln>
          <a:scene3d>
            <a:camera prst="orthographicFront"/>
            <a:lightRig rig="threePt" dir="t"/>
          </a:scene3d>
          <a:sp3d>
            <a:bevelT w="184150" h="38100"/>
          </a:sp3d>
        </p:spPr>
        <p:txBody>
          <a:bodyPr vert="horz" lIns="91440" tIns="45720" rIns="91440" bIns="45720" rtlCol="0" anchor="t" anchorCtr="0">
            <a:normAutofit/>
          </a:bodyPr>
          <a:lstStyle/>
          <a:p>
            <a:pPr>
              <a:spcBef>
                <a:spcPct val="0"/>
              </a:spcBef>
            </a:pP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1722418" y="1333883"/>
            <a:ext cx="5715040" cy="1477196"/>
          </a:xfrm>
          <a:custGeom>
            <a:avLst/>
            <a:gdLst>
              <a:gd name="connsiteX0" fmla="*/ 0 w 7429552"/>
              <a:gd name="connsiteY0" fmla="*/ 83346 h 500066"/>
              <a:gd name="connsiteX1" fmla="*/ 24412 w 7429552"/>
              <a:gd name="connsiteY1" fmla="*/ 24411 h 500066"/>
              <a:gd name="connsiteX2" fmla="*/ 83347 w 7429552"/>
              <a:gd name="connsiteY2" fmla="*/ 0 h 500066"/>
              <a:gd name="connsiteX3" fmla="*/ 7346206 w 7429552"/>
              <a:gd name="connsiteY3" fmla="*/ 0 h 500066"/>
              <a:gd name="connsiteX4" fmla="*/ 7405141 w 7429552"/>
              <a:gd name="connsiteY4" fmla="*/ 24412 h 500066"/>
              <a:gd name="connsiteX5" fmla="*/ 7429552 w 7429552"/>
              <a:gd name="connsiteY5" fmla="*/ 83347 h 500066"/>
              <a:gd name="connsiteX6" fmla="*/ 7429552 w 7429552"/>
              <a:gd name="connsiteY6" fmla="*/ 416720 h 500066"/>
              <a:gd name="connsiteX7" fmla="*/ 7405141 w 7429552"/>
              <a:gd name="connsiteY7" fmla="*/ 475655 h 500066"/>
              <a:gd name="connsiteX8" fmla="*/ 7346206 w 7429552"/>
              <a:gd name="connsiteY8" fmla="*/ 500066 h 500066"/>
              <a:gd name="connsiteX9" fmla="*/ 83346 w 7429552"/>
              <a:gd name="connsiteY9" fmla="*/ 500066 h 500066"/>
              <a:gd name="connsiteX10" fmla="*/ 24411 w 7429552"/>
              <a:gd name="connsiteY10" fmla="*/ 475654 h 500066"/>
              <a:gd name="connsiteX11" fmla="*/ 0 w 7429552"/>
              <a:gd name="connsiteY11" fmla="*/ 416719 h 500066"/>
              <a:gd name="connsiteX12" fmla="*/ 0 w 7429552"/>
              <a:gd name="connsiteY12" fmla="*/ 83346 h 500066"/>
              <a:gd name="connsiteX0" fmla="*/ 0 w 7429552"/>
              <a:gd name="connsiteY0" fmla="*/ 83346 h 500066"/>
              <a:gd name="connsiteX1" fmla="*/ 24412 w 7429552"/>
              <a:gd name="connsiteY1" fmla="*/ 24411 h 500066"/>
              <a:gd name="connsiteX2" fmla="*/ 83347 w 7429552"/>
              <a:gd name="connsiteY2" fmla="*/ 0 h 500066"/>
              <a:gd name="connsiteX3" fmla="*/ 7346206 w 7429552"/>
              <a:gd name="connsiteY3" fmla="*/ 0 h 500066"/>
              <a:gd name="connsiteX4" fmla="*/ 7405141 w 7429552"/>
              <a:gd name="connsiteY4" fmla="*/ 24412 h 500066"/>
              <a:gd name="connsiteX5" fmla="*/ 7429552 w 7429552"/>
              <a:gd name="connsiteY5" fmla="*/ 83347 h 500066"/>
              <a:gd name="connsiteX6" fmla="*/ 7429552 w 7429552"/>
              <a:gd name="connsiteY6" fmla="*/ 416720 h 500066"/>
              <a:gd name="connsiteX7" fmla="*/ 7405141 w 7429552"/>
              <a:gd name="connsiteY7" fmla="*/ 475655 h 500066"/>
              <a:gd name="connsiteX8" fmla="*/ 7346206 w 7429552"/>
              <a:gd name="connsiteY8" fmla="*/ 500066 h 500066"/>
              <a:gd name="connsiteX9" fmla="*/ 83346 w 7429552"/>
              <a:gd name="connsiteY9" fmla="*/ 500066 h 500066"/>
              <a:gd name="connsiteX10" fmla="*/ 24411 w 7429552"/>
              <a:gd name="connsiteY10" fmla="*/ 475654 h 500066"/>
              <a:gd name="connsiteX11" fmla="*/ 0 w 7429552"/>
              <a:gd name="connsiteY11" fmla="*/ 416719 h 500066"/>
              <a:gd name="connsiteX12" fmla="*/ 0 w 7429552"/>
              <a:gd name="connsiteY12" fmla="*/ 83346 h 500066"/>
              <a:gd name="connsiteX0" fmla="*/ 0 w 7429552"/>
              <a:gd name="connsiteY0" fmla="*/ 83346 h 671526"/>
              <a:gd name="connsiteX1" fmla="*/ 24412 w 7429552"/>
              <a:gd name="connsiteY1" fmla="*/ 24411 h 671526"/>
              <a:gd name="connsiteX2" fmla="*/ 83347 w 7429552"/>
              <a:gd name="connsiteY2" fmla="*/ 0 h 671526"/>
              <a:gd name="connsiteX3" fmla="*/ 7346206 w 7429552"/>
              <a:gd name="connsiteY3" fmla="*/ 0 h 671526"/>
              <a:gd name="connsiteX4" fmla="*/ 7405141 w 7429552"/>
              <a:gd name="connsiteY4" fmla="*/ 24412 h 671526"/>
              <a:gd name="connsiteX5" fmla="*/ 7429552 w 7429552"/>
              <a:gd name="connsiteY5" fmla="*/ 83347 h 671526"/>
              <a:gd name="connsiteX6" fmla="*/ 7429552 w 7429552"/>
              <a:gd name="connsiteY6" fmla="*/ 416720 h 671526"/>
              <a:gd name="connsiteX7" fmla="*/ 7405141 w 7429552"/>
              <a:gd name="connsiteY7" fmla="*/ 475655 h 671526"/>
              <a:gd name="connsiteX8" fmla="*/ 7346206 w 7429552"/>
              <a:gd name="connsiteY8" fmla="*/ 500066 h 671526"/>
              <a:gd name="connsiteX9" fmla="*/ 83346 w 7429552"/>
              <a:gd name="connsiteY9" fmla="*/ 500066 h 671526"/>
              <a:gd name="connsiteX10" fmla="*/ 24411 w 7429552"/>
              <a:gd name="connsiteY10" fmla="*/ 475654 h 671526"/>
              <a:gd name="connsiteX11" fmla="*/ 0 w 7429552"/>
              <a:gd name="connsiteY11" fmla="*/ 416719 h 671526"/>
              <a:gd name="connsiteX12" fmla="*/ 0 w 7429552"/>
              <a:gd name="connsiteY12" fmla="*/ 83346 h 671526"/>
              <a:gd name="connsiteX0" fmla="*/ 0 w 7429552"/>
              <a:gd name="connsiteY0" fmla="*/ 240500 h 828680"/>
              <a:gd name="connsiteX1" fmla="*/ 24412 w 7429552"/>
              <a:gd name="connsiteY1" fmla="*/ 181565 h 828680"/>
              <a:gd name="connsiteX2" fmla="*/ 83347 w 7429552"/>
              <a:gd name="connsiteY2" fmla="*/ 157154 h 828680"/>
              <a:gd name="connsiteX3" fmla="*/ 7346206 w 7429552"/>
              <a:gd name="connsiteY3" fmla="*/ 157154 h 828680"/>
              <a:gd name="connsiteX4" fmla="*/ 7405141 w 7429552"/>
              <a:gd name="connsiteY4" fmla="*/ 181566 h 828680"/>
              <a:gd name="connsiteX5" fmla="*/ 7429552 w 7429552"/>
              <a:gd name="connsiteY5" fmla="*/ 240501 h 828680"/>
              <a:gd name="connsiteX6" fmla="*/ 7429552 w 7429552"/>
              <a:gd name="connsiteY6" fmla="*/ 573874 h 828680"/>
              <a:gd name="connsiteX7" fmla="*/ 7405141 w 7429552"/>
              <a:gd name="connsiteY7" fmla="*/ 632809 h 828680"/>
              <a:gd name="connsiteX8" fmla="*/ 7346206 w 7429552"/>
              <a:gd name="connsiteY8" fmla="*/ 657220 h 828680"/>
              <a:gd name="connsiteX9" fmla="*/ 83346 w 7429552"/>
              <a:gd name="connsiteY9" fmla="*/ 657220 h 828680"/>
              <a:gd name="connsiteX10" fmla="*/ 24411 w 7429552"/>
              <a:gd name="connsiteY10" fmla="*/ 632808 h 828680"/>
              <a:gd name="connsiteX11" fmla="*/ 0 w 7429552"/>
              <a:gd name="connsiteY11" fmla="*/ 573873 h 828680"/>
              <a:gd name="connsiteX12" fmla="*/ 0 w 7429552"/>
              <a:gd name="connsiteY12" fmla="*/ 240500 h 828680"/>
              <a:gd name="connsiteX0" fmla="*/ 0 w 7429552"/>
              <a:gd name="connsiteY0" fmla="*/ 240500 h 828680"/>
              <a:gd name="connsiteX1" fmla="*/ 24412 w 7429552"/>
              <a:gd name="connsiteY1" fmla="*/ 181565 h 828680"/>
              <a:gd name="connsiteX2" fmla="*/ 83347 w 7429552"/>
              <a:gd name="connsiteY2" fmla="*/ 157154 h 828680"/>
              <a:gd name="connsiteX3" fmla="*/ 7346206 w 7429552"/>
              <a:gd name="connsiteY3" fmla="*/ 157154 h 828680"/>
              <a:gd name="connsiteX4" fmla="*/ 7405141 w 7429552"/>
              <a:gd name="connsiteY4" fmla="*/ 181566 h 828680"/>
              <a:gd name="connsiteX5" fmla="*/ 7429552 w 7429552"/>
              <a:gd name="connsiteY5" fmla="*/ 240501 h 828680"/>
              <a:gd name="connsiteX6" fmla="*/ 7429552 w 7429552"/>
              <a:gd name="connsiteY6" fmla="*/ 573874 h 828680"/>
              <a:gd name="connsiteX7" fmla="*/ 7405141 w 7429552"/>
              <a:gd name="connsiteY7" fmla="*/ 632809 h 828680"/>
              <a:gd name="connsiteX8" fmla="*/ 7346206 w 7429552"/>
              <a:gd name="connsiteY8" fmla="*/ 657220 h 828680"/>
              <a:gd name="connsiteX9" fmla="*/ 83346 w 7429552"/>
              <a:gd name="connsiteY9" fmla="*/ 657220 h 828680"/>
              <a:gd name="connsiteX10" fmla="*/ 24411 w 7429552"/>
              <a:gd name="connsiteY10" fmla="*/ 632808 h 828680"/>
              <a:gd name="connsiteX11" fmla="*/ 0 w 7429552"/>
              <a:gd name="connsiteY11" fmla="*/ 573873 h 828680"/>
              <a:gd name="connsiteX12" fmla="*/ 0 w 7429552"/>
              <a:gd name="connsiteY12" fmla="*/ 240500 h 828680"/>
              <a:gd name="connsiteX0" fmla="*/ 0 w 7429552"/>
              <a:gd name="connsiteY0" fmla="*/ 240500 h 828680"/>
              <a:gd name="connsiteX1" fmla="*/ 24412 w 7429552"/>
              <a:gd name="connsiteY1" fmla="*/ 181565 h 828680"/>
              <a:gd name="connsiteX2" fmla="*/ 83347 w 7429552"/>
              <a:gd name="connsiteY2" fmla="*/ 157154 h 828680"/>
              <a:gd name="connsiteX3" fmla="*/ 7346206 w 7429552"/>
              <a:gd name="connsiteY3" fmla="*/ 157154 h 828680"/>
              <a:gd name="connsiteX4" fmla="*/ 7405141 w 7429552"/>
              <a:gd name="connsiteY4" fmla="*/ 181566 h 828680"/>
              <a:gd name="connsiteX5" fmla="*/ 7429552 w 7429552"/>
              <a:gd name="connsiteY5" fmla="*/ 240501 h 828680"/>
              <a:gd name="connsiteX6" fmla="*/ 7429552 w 7429552"/>
              <a:gd name="connsiteY6" fmla="*/ 573874 h 828680"/>
              <a:gd name="connsiteX7" fmla="*/ 7405141 w 7429552"/>
              <a:gd name="connsiteY7" fmla="*/ 632809 h 828680"/>
              <a:gd name="connsiteX8" fmla="*/ 7346206 w 7429552"/>
              <a:gd name="connsiteY8" fmla="*/ 657220 h 828680"/>
              <a:gd name="connsiteX9" fmla="*/ 83346 w 7429552"/>
              <a:gd name="connsiteY9" fmla="*/ 657220 h 828680"/>
              <a:gd name="connsiteX10" fmla="*/ 24411 w 7429552"/>
              <a:gd name="connsiteY10" fmla="*/ 632808 h 828680"/>
              <a:gd name="connsiteX11" fmla="*/ 0 w 7429552"/>
              <a:gd name="connsiteY11" fmla="*/ 573873 h 828680"/>
              <a:gd name="connsiteX12" fmla="*/ 0 w 7429552"/>
              <a:gd name="connsiteY12" fmla="*/ 240500 h 828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429552" h="828680">
                <a:moveTo>
                  <a:pt x="0" y="240500"/>
                </a:moveTo>
                <a:cubicBezTo>
                  <a:pt x="0" y="218395"/>
                  <a:pt x="8781" y="197196"/>
                  <a:pt x="24412" y="181565"/>
                </a:cubicBezTo>
                <a:cubicBezTo>
                  <a:pt x="28287" y="178219"/>
                  <a:pt x="61242" y="157154"/>
                  <a:pt x="83347" y="157154"/>
                </a:cubicBezTo>
                <a:lnTo>
                  <a:pt x="7346206" y="157154"/>
                </a:lnTo>
                <a:cubicBezTo>
                  <a:pt x="7368311" y="157154"/>
                  <a:pt x="7389510" y="165935"/>
                  <a:pt x="7405141" y="181566"/>
                </a:cubicBezTo>
                <a:cubicBezTo>
                  <a:pt x="7420771" y="197196"/>
                  <a:pt x="7429552" y="218396"/>
                  <a:pt x="7429552" y="240501"/>
                </a:cubicBezTo>
                <a:lnTo>
                  <a:pt x="7429552" y="573874"/>
                </a:lnTo>
                <a:cubicBezTo>
                  <a:pt x="7429552" y="595979"/>
                  <a:pt x="7420771" y="617178"/>
                  <a:pt x="7405141" y="632809"/>
                </a:cubicBezTo>
                <a:cubicBezTo>
                  <a:pt x="7389511" y="648439"/>
                  <a:pt x="7368311" y="657220"/>
                  <a:pt x="7346206" y="657220"/>
                </a:cubicBezTo>
                <a:cubicBezTo>
                  <a:pt x="4966809" y="0"/>
                  <a:pt x="2571862" y="828680"/>
                  <a:pt x="83346" y="657220"/>
                </a:cubicBezTo>
                <a:cubicBezTo>
                  <a:pt x="61241" y="657220"/>
                  <a:pt x="40042" y="648439"/>
                  <a:pt x="24411" y="632808"/>
                </a:cubicBezTo>
                <a:cubicBezTo>
                  <a:pt x="8781" y="617178"/>
                  <a:pt x="0" y="595978"/>
                  <a:pt x="0" y="573873"/>
                </a:cubicBezTo>
                <a:lnTo>
                  <a:pt x="0" y="24050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7000"/>
                </a:schemeClr>
              </a:gs>
              <a:gs pos="50000">
                <a:schemeClr val="bg1">
                  <a:alpha val="46000"/>
                </a:schemeClr>
              </a:gs>
              <a:gs pos="100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/>
        </p:nvGrpSpPr>
        <p:grpSpPr>
          <a:xfrm>
            <a:off x="464315" y="285728"/>
            <a:ext cx="8215370" cy="1000132"/>
            <a:chOff x="714348" y="1000108"/>
            <a:chExt cx="7715304" cy="1500198"/>
          </a:xfrm>
        </p:grpSpPr>
        <p:grpSp>
          <p:nvGrpSpPr>
            <p:cNvPr id="13" name="Группа 8"/>
            <p:cNvGrpSpPr/>
            <p:nvPr/>
          </p:nvGrpSpPr>
          <p:grpSpPr>
            <a:xfrm>
              <a:off x="857224" y="1000108"/>
              <a:ext cx="7429552" cy="1387196"/>
              <a:chOff x="857224" y="2113242"/>
              <a:chExt cx="7429552" cy="1387196"/>
            </a:xfrm>
          </p:grpSpPr>
          <p:sp>
            <p:nvSpPr>
              <p:cNvPr id="15" name="Скругленный прямоугольник 14"/>
              <p:cNvSpPr/>
              <p:nvPr/>
            </p:nvSpPr>
            <p:spPr>
              <a:xfrm>
                <a:off x="857224" y="2285992"/>
                <a:ext cx="7429552" cy="1214446"/>
              </a:xfrm>
              <a:prstGeom prst="roundRect">
                <a:avLst>
                  <a:gd name="adj" fmla="val 8967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олилиния 15"/>
              <p:cNvSpPr/>
              <p:nvPr/>
            </p:nvSpPr>
            <p:spPr>
              <a:xfrm>
                <a:off x="857224" y="2113242"/>
                <a:ext cx="7429552" cy="900118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4" name="Скругленный прямоугольник 13"/>
            <p:cNvSpPr/>
            <p:nvPr/>
          </p:nvSpPr>
          <p:spPr>
            <a:xfrm>
              <a:off x="714348" y="1071546"/>
              <a:ext cx="7715304" cy="1428760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25000"/>
                  </a:schemeClr>
                </a:gs>
                <a:gs pos="100000">
                  <a:schemeClr val="bg1">
                    <a:lumMod val="95000"/>
                    <a:alpha val="59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ctr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endParaRPr lang="ru-RU" sz="6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76200" dist="88900" dir="4380000" algn="tl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500042"/>
            <a:ext cx="7643866" cy="566738"/>
          </a:xfrm>
        </p:spPr>
        <p:txBody>
          <a:bodyPr anchor="b">
            <a:noAutofit/>
          </a:bodyPr>
          <a:lstStyle>
            <a:lvl1pPr algn="l">
              <a:defRPr lang="ru-RU" sz="3600" b="1" kern="1200" cap="none" spc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st="508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6374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248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12.07.2024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188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0" y="6142321"/>
            <a:ext cx="9144000" cy="715679"/>
            <a:chOff x="0" y="6142321"/>
            <a:chExt cx="9144000" cy="715679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142844" y="6235864"/>
              <a:ext cx="8858312" cy="500066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9" name="Группа 45"/>
            <p:cNvGrpSpPr/>
            <p:nvPr/>
          </p:nvGrpSpPr>
          <p:grpSpPr>
            <a:xfrm>
              <a:off x="0" y="6142321"/>
              <a:ext cx="9144000" cy="715679"/>
              <a:chOff x="0" y="6142321"/>
              <a:chExt cx="9144000" cy="715679"/>
            </a:xfrm>
          </p:grpSpPr>
          <p:sp>
            <p:nvSpPr>
              <p:cNvPr id="10" name="Прямоугольник 9"/>
              <p:cNvSpPr/>
              <p:nvPr/>
            </p:nvSpPr>
            <p:spPr>
              <a:xfrm>
                <a:off x="0" y="6143644"/>
                <a:ext cx="9144000" cy="714356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13000"/>
                    </a:schemeClr>
                  </a:gs>
                  <a:gs pos="68000">
                    <a:schemeClr val="bg1">
                      <a:alpha val="13000"/>
                    </a:schemeClr>
                  </a:gs>
                  <a:gs pos="100000">
                    <a:schemeClr val="tx1">
                      <a:alpha val="29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88900" h="190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Полилиния 10"/>
              <p:cNvSpPr/>
              <p:nvPr/>
            </p:nvSpPr>
            <p:spPr>
              <a:xfrm>
                <a:off x="142844" y="6142321"/>
                <a:ext cx="8858312" cy="450733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2" name="Группа 11"/>
          <p:cNvGrpSpPr/>
          <p:nvPr/>
        </p:nvGrpSpPr>
        <p:grpSpPr>
          <a:xfrm>
            <a:off x="8467320" y="6246255"/>
            <a:ext cx="500066" cy="500066"/>
            <a:chOff x="6500826" y="5643578"/>
            <a:chExt cx="500066" cy="500066"/>
          </a:xfrm>
        </p:grpSpPr>
        <p:sp>
          <p:nvSpPr>
            <p:cNvPr id="13" name="Пятиугольник 12"/>
            <p:cNvSpPr/>
            <p:nvPr/>
          </p:nvSpPr>
          <p:spPr>
            <a:xfrm>
              <a:off x="6559564" y="5753116"/>
              <a:ext cx="285752" cy="285752"/>
            </a:xfrm>
            <a:prstGeom prst="homePlate">
              <a:avLst>
                <a:gd name="adj" fmla="val 142857"/>
              </a:avLst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>
                <a:rot lat="0" lon="0" rev="4200000"/>
              </a:lightRig>
            </a:scene3d>
            <a:sp3d>
              <a:bevelT w="285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ятиугольник 13">
              <a:hlinkClick r:id="" action="ppaction://hlinkshowjump?jump=nextslide"/>
            </p:cNvPr>
            <p:cNvSpPr/>
            <p:nvPr/>
          </p:nvSpPr>
          <p:spPr>
            <a:xfrm>
              <a:off x="6500826" y="5643578"/>
              <a:ext cx="500066" cy="500066"/>
            </a:xfrm>
            <a:prstGeom prst="homePlate">
              <a:avLst>
                <a:gd name="adj" fmla="val 142857"/>
              </a:avLst>
            </a:prstGeom>
            <a:solidFill>
              <a:srgbClr val="00B050">
                <a:alpha val="28000"/>
              </a:srgbClr>
            </a:solidFill>
            <a:ln>
              <a:noFill/>
            </a:ln>
            <a:scene3d>
              <a:camera prst="orthographicFront"/>
              <a:lightRig rig="threePt" dir="t">
                <a:rot lat="0" lon="0" rev="4200000"/>
              </a:lightRig>
            </a:scene3d>
            <a:sp3d prstMaterial="dkEdge">
              <a:bevelT w="285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/>
        </p:nvGrpSpPr>
        <p:grpSpPr>
          <a:xfrm rot="10800000">
            <a:off x="7895816" y="6246255"/>
            <a:ext cx="500066" cy="500066"/>
            <a:chOff x="6500826" y="5643578"/>
            <a:chExt cx="500066" cy="500066"/>
          </a:xfrm>
        </p:grpSpPr>
        <p:sp>
          <p:nvSpPr>
            <p:cNvPr id="16" name="Пятиугольник 15"/>
            <p:cNvSpPr/>
            <p:nvPr/>
          </p:nvSpPr>
          <p:spPr>
            <a:xfrm>
              <a:off x="6559564" y="5753116"/>
              <a:ext cx="285752" cy="285752"/>
            </a:xfrm>
            <a:prstGeom prst="homePlate">
              <a:avLst>
                <a:gd name="adj" fmla="val 142857"/>
              </a:avLst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>
                <a:rot lat="0" lon="0" rev="9000000"/>
              </a:lightRig>
            </a:scene3d>
            <a:sp3d>
              <a:bevelT w="285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ятиугольник 16">
              <a:hlinkClick r:id="" action="ppaction://hlinkshowjump?jump=previousslide"/>
            </p:cNvPr>
            <p:cNvSpPr/>
            <p:nvPr/>
          </p:nvSpPr>
          <p:spPr>
            <a:xfrm>
              <a:off x="6500826" y="5643578"/>
              <a:ext cx="500066" cy="500066"/>
            </a:xfrm>
            <a:prstGeom prst="homePlate">
              <a:avLst>
                <a:gd name="adj" fmla="val 142857"/>
              </a:avLst>
            </a:prstGeom>
            <a:solidFill>
              <a:srgbClr val="00B050">
                <a:alpha val="28000"/>
              </a:srgbClr>
            </a:solidFill>
            <a:ln>
              <a:noFill/>
            </a:ln>
            <a:scene3d>
              <a:camera prst="orthographicFront"/>
              <a:lightRig rig="threePt" dir="t">
                <a:rot lat="0" lon="0" rev="9000000"/>
              </a:lightRig>
            </a:scene3d>
            <a:sp3d prstMaterial="dkEdge">
              <a:bevelT w="285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/>
          <p:cNvGrpSpPr/>
          <p:nvPr/>
        </p:nvGrpSpPr>
        <p:grpSpPr>
          <a:xfrm rot="2664264">
            <a:off x="123311" y="6183449"/>
            <a:ext cx="612000" cy="612000"/>
            <a:chOff x="714348" y="5857892"/>
            <a:chExt cx="720000" cy="720000"/>
          </a:xfrm>
        </p:grpSpPr>
        <p:sp>
          <p:nvSpPr>
            <p:cNvPr id="19" name="Счетверенная стрелка 18">
              <a:hlinkClick r:id="" action="ppaction://hlinkshowjump?jump=endshow"/>
            </p:cNvPr>
            <p:cNvSpPr/>
            <p:nvPr/>
          </p:nvSpPr>
          <p:spPr>
            <a:xfrm>
              <a:off x="807764" y="5943619"/>
              <a:ext cx="540000" cy="540000"/>
            </a:xfrm>
            <a:prstGeom prst="quadArrow">
              <a:avLst>
                <a:gd name="adj1" fmla="val 24636"/>
                <a:gd name="adj2" fmla="val 7908"/>
                <a:gd name="adj3" fmla="val 13218"/>
              </a:avLst>
            </a:prstGeom>
            <a:gradFill flip="none" rotWithShape="1">
              <a:gsLst>
                <a:gs pos="57000">
                  <a:srgbClr val="C00000"/>
                </a:gs>
                <a:gs pos="100000">
                  <a:schemeClr val="tx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Счетверенная стрелка 19">
              <a:hlinkClick r:id="" action="ppaction://hlinkshowjump?jump=endshow"/>
            </p:cNvPr>
            <p:cNvSpPr/>
            <p:nvPr/>
          </p:nvSpPr>
          <p:spPr>
            <a:xfrm>
              <a:off x="714348" y="5857892"/>
              <a:ext cx="720000" cy="720000"/>
            </a:xfrm>
            <a:prstGeom prst="quadArrow">
              <a:avLst>
                <a:gd name="adj1" fmla="val 24636"/>
                <a:gd name="adj2" fmla="val 12318"/>
                <a:gd name="adj3" fmla="val 15864"/>
              </a:avLst>
            </a:prstGeom>
            <a:solidFill>
              <a:srgbClr val="FF0000">
                <a:alpha val="28000"/>
              </a:srgbClr>
            </a:solidFill>
            <a:ln>
              <a:noFill/>
            </a:ln>
            <a:scene3d>
              <a:camera prst="orthographicFront"/>
              <a:lightRig rig="threePt" dir="t">
                <a:rot lat="0" lon="0" rev="9000000"/>
              </a:lightRig>
            </a:scene3d>
            <a:sp3d prstMaterial="dkEdge">
              <a:bevelT w="285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4538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</p:sldLayoutIdLst>
  <p:txStyles>
    <p:titleStyle>
      <a:lvl1pPr algn="ctr" defTabSz="914400" rtl="0" eaLnBrk="1" latinLnBrk="0" hangingPunct="1">
        <a:spcBef>
          <a:spcPct val="0"/>
        </a:spcBef>
        <a:buNone/>
        <a:defRPr lang="ru-RU" sz="4400" b="1" kern="1200" cap="none" spc="0" smtClean="0">
          <a:ln w="18415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63500" dist="508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3200" kern="1200" dirty="0" smtClean="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lang="ru-RU" sz="2800" kern="1200" dirty="0" smtClean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400" kern="1200" dirty="0" smtClean="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lang="ru-RU" sz="2000" kern="1200" dirty="0" smtClean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lang="ru-RU" sz="1800" kern="1200" dirty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9CFE425E-6DF0-29BC-7D79-90D77D1C2A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8662" y="1556792"/>
            <a:ext cx="7286676" cy="2016224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Краткая презентация адаптированной образовательной программы для детей с ТНР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848D2A8-C150-1588-7782-A2223D6072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077072"/>
            <a:ext cx="6400800" cy="724070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Муниципальное автономное дошкольное образовательное учреждение детский сад № 5 «Морячок»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94F38A9-1D61-0392-A1FA-BF0B1732E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24814"/>
            <a:ext cx="2016224" cy="2016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4375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>
            <a:extLst>
              <a:ext uri="{FF2B5EF4-FFF2-40B4-BE49-F238E27FC236}">
                <a16:creationId xmlns:a16="http://schemas.microsoft.com/office/drawing/2014/main" id="{CB6310B0-1713-9CA3-7528-29F14ECBC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364996"/>
          </a:xfrm>
        </p:spPr>
        <p:txBody>
          <a:bodyPr>
            <a:normAutofit/>
          </a:bodyPr>
          <a:lstStyle/>
          <a:p>
            <a:r>
              <a:rPr lang="ru-RU" sz="2000" dirty="0"/>
              <a:t>Пятидневная рабочая неделя, выходные дни — суббота и воскресенье.</a:t>
            </a:r>
          </a:p>
          <a:p>
            <a:r>
              <a:rPr lang="ru-RU" sz="2000" dirty="0"/>
              <a:t>Длительность пребывая детей 10,5 часов, с 7.30 до 17.30.</a:t>
            </a:r>
          </a:p>
          <a:p>
            <a:r>
              <a:rPr lang="ru-RU" sz="2000" dirty="0"/>
              <a:t>Дежурная группа с 7.30 до 18.25</a:t>
            </a:r>
          </a:p>
          <a:p>
            <a:r>
              <a:rPr lang="ru-RU" sz="2000" dirty="0"/>
              <a:t>Тел.:  8 (86141) 2-62-58</a:t>
            </a:r>
          </a:p>
          <a:p>
            <a:r>
              <a:rPr lang="ru-RU" sz="2000" dirty="0" err="1"/>
              <a:t>e-mail</a:t>
            </a:r>
            <a:r>
              <a:rPr lang="ru-RU" sz="2000" dirty="0"/>
              <a:t>: </a:t>
            </a:r>
            <a:r>
              <a:rPr lang="en-US" sz="2000" dirty="0"/>
              <a:t>ds5gel@mail.ru</a:t>
            </a:r>
            <a:endParaRPr lang="ru-RU" sz="2000" dirty="0"/>
          </a:p>
          <a:p>
            <a:r>
              <a:rPr lang="ru-RU" sz="2000" dirty="0"/>
              <a:t>Адрес: 353477, Краснодарский край, г. Геленджик, мкр.Северный,8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45EF5D52-83E7-2C66-5FBF-5DBE266C1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939784"/>
          </a:xfrm>
        </p:spPr>
        <p:txBody>
          <a:bodyPr>
            <a:noAutofit/>
          </a:bodyPr>
          <a:lstStyle/>
          <a:p>
            <a:r>
              <a:rPr lang="ru-RU" sz="2000" dirty="0"/>
              <a:t>Муниципальное автономное дошкольное образовательное учреждение</a:t>
            </a:r>
            <a:br>
              <a:rPr lang="ru-RU" sz="2000" dirty="0"/>
            </a:br>
            <a:r>
              <a:rPr lang="ru-RU" sz="2000" dirty="0"/>
              <a:t>детский сад № 5 «Морячок»</a:t>
            </a:r>
          </a:p>
        </p:txBody>
      </p:sp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2F2285E0-511A-382C-B06A-3577EF68D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013176"/>
            <a:ext cx="6516216" cy="195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9669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2ED4165-4DC0-E8D2-06F9-EBEB24562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41809"/>
            <a:ext cx="8229600" cy="3586151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b="1" dirty="0"/>
              <a:t>в том числе категории детей с ограниченными возможностями здоровья, если Программа предусматривает особенности ее реализации для этой категории детей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Программа реализуется в группе компенсирующей направленности для детей с тяжелыми нарушениями речи, как программа психолого-педагогической поддержки, позитивной социализации и индивидуализации, развития личности детей дошкольного возраста и определяет комплекс основных характеристик дошкольного образования. </a:t>
            </a:r>
          </a:p>
          <a:p>
            <a:pPr marL="0" indent="0">
              <a:buNone/>
            </a:pPr>
            <a:r>
              <a:rPr lang="ru-RU" dirty="0"/>
              <a:t>Программа реализуется в течение всего периода пребывания детей в детском саду с 3 лет до прекращения образовательных отношений.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448821-3BE3-32E4-5C1B-1B889A30A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Возрастные категории детей, на которых ориентирована Программа</a:t>
            </a:r>
          </a:p>
        </p:txBody>
      </p:sp>
      <p:pic>
        <p:nvPicPr>
          <p:cNvPr id="4" name="Picture 4" descr="Picture background">
            <a:extLst>
              <a:ext uri="{FF2B5EF4-FFF2-40B4-BE49-F238E27FC236}">
                <a16:creationId xmlns:a16="http://schemas.microsoft.com/office/drawing/2014/main" id="{E9FFB466-BF11-D101-A8AE-552FB363B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872845"/>
            <a:ext cx="6516216" cy="195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625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icture background">
            <a:extLst>
              <a:ext uri="{FF2B5EF4-FFF2-40B4-BE49-F238E27FC236}">
                <a16:creationId xmlns:a16="http://schemas.microsoft.com/office/drawing/2014/main" id="{0EF63AF3-DFCB-E788-DD19-C22ED69CF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892" y="4725144"/>
            <a:ext cx="6516216" cy="195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051A43-4651-6CDD-9D7A-E41AD92F8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90871"/>
            <a:ext cx="6707754" cy="5051648"/>
          </a:xfrm>
        </p:spPr>
        <p:txBody>
          <a:bodyPr>
            <a:normAutofit fontScale="90000"/>
          </a:bodyPr>
          <a:lstStyle/>
          <a:p>
            <a:r>
              <a:rPr lang="ru-RU" sz="2200" dirty="0"/>
              <a:t>Программа ДОУ опирается на Федеральную адаптированную образовательную программу дошкольного образования (ФАОП ДО), утвержденную Приказом Министерства просвещения Российской федерации №72149 от 27 января 2023г.</a:t>
            </a:r>
            <a:br>
              <a:rPr lang="ru-RU" sz="2200" dirty="0"/>
            </a:br>
            <a:br>
              <a:rPr lang="ru-RU" sz="2200" dirty="0"/>
            </a:br>
            <a:br>
              <a:rPr lang="ru-RU" sz="2200" dirty="0"/>
            </a:br>
            <a:r>
              <a:rPr lang="ru-RU" sz="2200" dirty="0"/>
              <a:t>ФАОП ДО реализуется педагогическими работниками ДОУ во всех помещениях и на территории детского сада, с детьми ДОУ, обучающимися по АОП ДОУ. </a:t>
            </a:r>
            <a:br>
              <a:rPr lang="ru-RU" sz="2200" dirty="0"/>
            </a:br>
            <a:r>
              <a:rPr lang="ru-RU" sz="2200" dirty="0"/>
              <a:t>Составляет, примерно 90% от общего объема Программы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AB8E67-F84E-D435-2DB7-6891F92BB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0272" y="825369"/>
            <a:ext cx="1871634" cy="187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709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186918-8E4D-C382-043E-0AE8A9093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/>
              <a:t>Деятельность педагогического коллектива ДОУ по построению взаимодействия с родителями (законными представителями) обучающихся осуществляется по нескольким направлениям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07AA06-E1C0-5B74-56C9-39255F63E9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600201"/>
            <a:ext cx="4038599" cy="4257692"/>
          </a:xfrm>
        </p:spPr>
        <p:txBody>
          <a:bodyPr/>
          <a:lstStyle/>
          <a:p>
            <a:r>
              <a:rPr lang="ru-RU" dirty="0" err="1"/>
              <a:t>Диагностико</a:t>
            </a:r>
            <a:r>
              <a:rPr lang="ru-RU" dirty="0"/>
              <a:t> –аналитическое</a:t>
            </a:r>
          </a:p>
          <a:p>
            <a:endParaRPr lang="ru-RU" dirty="0"/>
          </a:p>
          <a:p>
            <a:r>
              <a:rPr lang="ru-RU" dirty="0"/>
              <a:t>Просветительское</a:t>
            </a:r>
          </a:p>
          <a:p>
            <a:endParaRPr lang="ru-RU" dirty="0"/>
          </a:p>
          <a:p>
            <a:r>
              <a:rPr lang="ru-RU" dirty="0"/>
              <a:t>Консультационное</a:t>
            </a:r>
          </a:p>
        </p:txBody>
      </p:sp>
      <p:pic>
        <p:nvPicPr>
          <p:cNvPr id="5" name="Picture 4" descr="Picture background">
            <a:extLst>
              <a:ext uri="{FF2B5EF4-FFF2-40B4-BE49-F238E27FC236}">
                <a16:creationId xmlns:a16="http://schemas.microsoft.com/office/drawing/2014/main" id="{7367137C-8DAB-DE0A-D14E-CE711A285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173" y="4797152"/>
            <a:ext cx="6516216" cy="195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4BE302F5-074D-551C-30B3-E3E6687100E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305231"/>
            <a:ext cx="4038600" cy="208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0421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>
            <a:extLst>
              <a:ext uri="{FF2B5EF4-FFF2-40B4-BE49-F238E27FC236}">
                <a16:creationId xmlns:a16="http://schemas.microsoft.com/office/drawing/2014/main" id="{B5FC5BAF-D6DF-450E-BD5D-76327524EC8E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95B04BF-EA85-D1F2-9E08-050C5D1C4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547662"/>
            <a:ext cx="7890670" cy="566738"/>
          </a:xfrm>
        </p:spPr>
        <p:txBody>
          <a:bodyPr>
            <a:noAutofit/>
          </a:bodyPr>
          <a:lstStyle/>
          <a:p>
            <a:pPr algn="ctr"/>
            <a:r>
              <a:rPr lang="ru-RU" sz="2000" dirty="0"/>
              <a:t>Календарный план воспитательной работы с учетом особенностей традиционных событий, праздников, мероприятий</a:t>
            </a:r>
          </a:p>
        </p:txBody>
      </p:sp>
      <p:pic>
        <p:nvPicPr>
          <p:cNvPr id="3" name="Picture 4" descr="Picture background">
            <a:extLst>
              <a:ext uri="{FF2B5EF4-FFF2-40B4-BE49-F238E27FC236}">
                <a16:creationId xmlns:a16="http://schemas.microsoft.com/office/drawing/2014/main" id="{FF1E192C-3562-F001-1B92-C1320C1F6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828440"/>
            <a:ext cx="6516216" cy="195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B967ED0-42FC-5F86-7E0B-8D446062F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8626" y="2029560"/>
            <a:ext cx="2346747" cy="23467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56696451"/>
      </p:ext>
    </p:extLst>
  </p:cSld>
  <p:clrMapOvr>
    <a:masterClrMapping/>
  </p:clrMapOvr>
</p:sld>
</file>

<file path=ppt/theme/theme1.xml><?xml version="1.0" encoding="utf-8"?>
<a:theme xmlns:a="http://schemas.openxmlformats.org/drawingml/2006/main" name="TS10197033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аквариум</Template>
  <TotalTime>2454</TotalTime>
  <Words>278</Words>
  <Application>Microsoft Office PowerPoint</Application>
  <PresentationFormat>Экран (4:3)</PresentationFormat>
  <Paragraphs>23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Calibri</vt:lpstr>
      <vt:lpstr>TS101970332</vt:lpstr>
      <vt:lpstr>Краткая презентация адаптированной образовательной программы для детей с ТНР</vt:lpstr>
      <vt:lpstr>Муниципальное автономное дошкольное образовательное учреждение детский сад № 5 «Морячок»</vt:lpstr>
      <vt:lpstr>Возрастные категории детей, на которых ориентирована Программа</vt:lpstr>
      <vt:lpstr>Программа ДОУ опирается на Федеральную адаптированную образовательную программу дошкольного образования (ФАОП ДО), утвержденную Приказом Министерства просвещения Российской федерации №72149 от 27 января 2023г.   ФАОП ДО реализуется педагогическими работниками ДОУ во всех помещениях и на территории детского сада, с детьми ДОУ, обучающимися по АОП ДОУ.  Составляет, примерно 90% от общего объема Программы. </vt:lpstr>
      <vt:lpstr>Деятельность педагогического коллектива ДОУ по построению взаимодействия с родителями (законными представителями) обучающихся осуществляется по нескольким направлениям</vt:lpstr>
      <vt:lpstr>Календарный план воспитательной работы с учетом особенностей традиционных событий, праздников, мероприятий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</dc:creator>
  <cp:lastModifiedBy>Пользователь</cp:lastModifiedBy>
  <cp:revision>83</cp:revision>
  <dcterms:created xsi:type="dcterms:W3CDTF">2018-02-03T16:52:12Z</dcterms:created>
  <dcterms:modified xsi:type="dcterms:W3CDTF">2024-07-12T09:15:37Z</dcterms:modified>
</cp:coreProperties>
</file>